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b9ab1d3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b9ab1d3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2b9ab1d32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2b9ab1d32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flip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1175" y="152400"/>
            <a:ext cx="5190425" cy="32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41825" y="-156975"/>
            <a:ext cx="3000000" cy="3000000"/>
          </a:xfrm>
          <a:prstGeom prst="rect">
            <a:avLst/>
          </a:prstGeom>
          <a:noFill/>
          <a:ln>
            <a:noFill/>
          </a:ln>
          <a:effectLst>
            <a:outerShdw blurRad="57150" dist="1905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u="sng">
              <a:solidFill>
                <a:srgbClr val="CCCCCC"/>
              </a:solidFill>
            </a:endParaRPr>
          </a:p>
          <a:p>
            <a:pPr marL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u="sng">
                <a:solidFill>
                  <a:srgbClr val="CCCCCC"/>
                </a:solidFill>
                <a:latin typeface="Lobster"/>
                <a:ea typeface="Lobster"/>
                <a:cs typeface="Lobster"/>
                <a:sym typeface="Lobster"/>
              </a:rPr>
              <a:t>die Hamburg Vergangenheit</a:t>
            </a:r>
            <a:endParaRPr sz="3600" u="sng">
              <a:solidFill>
                <a:srgbClr val="CCCC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-2092" b="8686"/>
          <a:stretch/>
        </p:blipFill>
        <p:spPr>
          <a:xfrm>
            <a:off x="3801175" y="2385825"/>
            <a:ext cx="5190425" cy="26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4962" t="11061" r="8890" b="6694"/>
          <a:stretch/>
        </p:blipFill>
        <p:spPr>
          <a:xfrm>
            <a:off x="210925" y="2477225"/>
            <a:ext cx="3590250" cy="253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54150" y="4026825"/>
            <a:ext cx="88374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>
                <a:solidFill>
                  <a:srgbClr val="FFFFFF"/>
                </a:solidFill>
                <a:highlight>
                  <a:srgbClr val="000000"/>
                </a:highlight>
                <a:latin typeface="Amatic SC"/>
                <a:ea typeface="Amatic SC"/>
                <a:cs typeface="Amatic SC"/>
                <a:sym typeface="Amatic SC"/>
              </a:rPr>
              <a:t>Hamburg ist eine geschichtsträchtige Stadt. Insbesondere aufgrund des Zweiten Weltkriegs, der viele Spuren hinterlässt, wie man in einigen seiner Straßen sehen kann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000" b="1">
                <a:solidFill>
                  <a:srgbClr val="FFFFFF"/>
                </a:solidFill>
                <a:highlight>
                  <a:srgbClr val="000000"/>
                </a:highlight>
                <a:latin typeface="Amatic SC"/>
                <a:ea typeface="Amatic SC"/>
                <a:cs typeface="Amatic SC"/>
                <a:sym typeface="Amatic SC"/>
              </a:rPr>
              <a:t>Und auch der Elbtunnel.</a:t>
            </a:r>
            <a:endParaRPr sz="2000" b="1">
              <a:solidFill>
                <a:srgbClr val="FFFFFF"/>
              </a:solidFill>
              <a:highlight>
                <a:srgbClr val="000000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0000"/>
                </a:highlight>
              </a:rPr>
              <a:t>.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4761000" y="1090550"/>
            <a:ext cx="3711000" cy="13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0" y="0"/>
            <a:ext cx="35901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Dimitri Zivanovic und Lana Lebouille</a:t>
            </a:r>
            <a:endParaRPr sz="1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t="10321"/>
          <a:stretch/>
        </p:blipFill>
        <p:spPr>
          <a:xfrm>
            <a:off x="4681800" y="2571750"/>
            <a:ext cx="3917924" cy="2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t="22516"/>
          <a:stretch/>
        </p:blipFill>
        <p:spPr>
          <a:xfrm>
            <a:off x="5549175" y="330537"/>
            <a:ext cx="3204750" cy="241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r="-3434" b="6707"/>
          <a:stretch/>
        </p:blipFill>
        <p:spPr>
          <a:xfrm>
            <a:off x="119050" y="2571750"/>
            <a:ext cx="4452950" cy="234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l="11544" r="4123" b="6907"/>
          <a:stretch/>
        </p:blipFill>
        <p:spPr>
          <a:xfrm>
            <a:off x="272099" y="296150"/>
            <a:ext cx="5092526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124850" y="381000"/>
            <a:ext cx="27849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9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Hamburg Heute</a:t>
            </a:r>
            <a:endParaRPr sz="29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0" name="Google Shape;70;p14"/>
          <p:cNvSpPr txBox="1"/>
          <p:nvPr/>
        </p:nvSpPr>
        <p:spPr>
          <a:xfrm rot="666550">
            <a:off x="589982" y="2422313"/>
            <a:ext cx="8781448" cy="1206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100" b="1">
                <a:solidFill>
                  <a:srgbClr val="FFFFFF"/>
                </a:solidFill>
                <a:highlight>
                  <a:srgbClr val="C48A7D"/>
                </a:highlight>
                <a:latin typeface="Amatic SC"/>
                <a:ea typeface="Amatic SC"/>
                <a:cs typeface="Amatic SC"/>
                <a:sym typeface="Amatic SC"/>
              </a:rPr>
              <a:t>Heute ist es eine Hafenstadt, dynamisch, angenehm, mit Außergewöhnliche Architektur danke an die Strandpauli, der Fischmarkt,, der Speicherstadt , das Hafencity, das Elbphilharmonie...</a:t>
            </a:r>
            <a:endParaRPr sz="2100" b="1">
              <a:solidFill>
                <a:srgbClr val="FFFFFF"/>
              </a:solidFill>
              <a:highlight>
                <a:srgbClr val="C48A7D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 rotWithShape="1">
          <a:blip r:embed="rId4">
            <a:alphaModFix/>
          </a:blip>
          <a:srcRect l="-1750" t="2095"/>
          <a:stretch/>
        </p:blipFill>
        <p:spPr>
          <a:xfrm>
            <a:off x="4399875" y="2198576"/>
            <a:ext cx="4564725" cy="25913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2681700" y="0"/>
            <a:ext cx="39825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latin typeface="Lobster"/>
                <a:ea typeface="Lobster"/>
                <a:cs typeface="Lobster"/>
                <a:sym typeface="Lobster"/>
              </a:rPr>
              <a:t>Die Zukunft Hamburgs</a:t>
            </a:r>
            <a:endParaRPr sz="320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4241575" y="1136375"/>
            <a:ext cx="4687800" cy="1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 b="1">
                <a:solidFill>
                  <a:srgbClr val="FFFFFF"/>
                </a:solidFill>
                <a:highlight>
                  <a:srgbClr val="61A6E4"/>
                </a:highlight>
                <a:latin typeface="Amatic SC"/>
                <a:ea typeface="Amatic SC"/>
                <a:cs typeface="Amatic SC"/>
                <a:sym typeface="Amatic SC"/>
              </a:rPr>
              <a:t>Für die zukunft hamburg hat mehrere Projekte: die Einrichtung neuer Ziele am Flughafen Miniatur-Wunderland, der Hyperloop, ein Containertransport mit Schallgeschwindigkeit.</a:t>
            </a:r>
            <a:endParaRPr sz="1900" b="1">
              <a:solidFill>
                <a:srgbClr val="FFFFFF"/>
              </a:solidFill>
              <a:highlight>
                <a:srgbClr val="61A6E4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5">
            <a:alphaModFix/>
          </a:blip>
          <a:srcRect t="5437"/>
          <a:stretch/>
        </p:blipFill>
        <p:spPr>
          <a:xfrm>
            <a:off x="111725" y="904950"/>
            <a:ext cx="4129850" cy="25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10800" y="4237500"/>
            <a:ext cx="8953800" cy="10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b="1">
                <a:highlight>
                  <a:srgbClr val="61A6E4"/>
                </a:highlight>
                <a:latin typeface="Amatic SC"/>
                <a:ea typeface="Amatic SC"/>
                <a:cs typeface="Amatic SC"/>
                <a:sym typeface="Amatic SC"/>
              </a:rPr>
              <a:t>Hamburg ist eine geschichtsträchtige, eine lebendige Handelsstadt an der Spitze von Wissenschaft und Technologie. Es ist eine Stadt der Zukunft, eine vielversprechende Stadt.</a:t>
            </a:r>
            <a:endParaRPr sz="2400" b="1">
              <a:highlight>
                <a:srgbClr val="61A6E4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Affichage à l'écran (16:9)</PresentationFormat>
  <Paragraphs>14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Simple Light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pc_sab_05</dc:creator>
  <cp:lastModifiedBy>pc_sab_05</cp:lastModifiedBy>
  <cp:revision>1</cp:revision>
  <dcterms:modified xsi:type="dcterms:W3CDTF">2020-04-08T22:44:36Z</dcterms:modified>
</cp:coreProperties>
</file>